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75" r:id="rId2"/>
    <p:sldMasterId id="2147483678" r:id="rId3"/>
    <p:sldMasterId id="2147483694" r:id="rId4"/>
  </p:sldMasterIdLst>
  <p:sldIdLst>
    <p:sldId id="256" r:id="rId5"/>
    <p:sldId id="266" r:id="rId6"/>
    <p:sldId id="263" r:id="rId7"/>
    <p:sldId id="265" r:id="rId8"/>
    <p:sldId id="269" r:id="rId9"/>
    <p:sldId id="270" r:id="rId10"/>
    <p:sldId id="268" r:id="rId11"/>
    <p:sldId id="271" r:id="rId12"/>
    <p:sldId id="272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0F141E-AA0D-4D81-BF35-AF0848EE930E}">
          <p14:sldIdLst>
            <p14:sldId id="256"/>
            <p14:sldId id="266"/>
            <p14:sldId id="263"/>
            <p14:sldId id="265"/>
            <p14:sldId id="269"/>
            <p14:sldId id="270"/>
            <p14:sldId id="268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59"/>
  </p:normalViewPr>
  <p:slideViewPr>
    <p:cSldViewPr>
      <p:cViewPr>
        <p:scale>
          <a:sx n="112" d="100"/>
          <a:sy n="112" d="100"/>
        </p:scale>
        <p:origin x="53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6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628800"/>
            <a:ext cx="10972800" cy="3384376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823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80531"/>
            <a:ext cx="10972800" cy="59228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headline</a:t>
            </a:r>
            <a:endParaRPr lang="da-DK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916833"/>
            <a:ext cx="10972800" cy="42093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6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80531"/>
            <a:ext cx="10972800" cy="59228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headline</a:t>
            </a:r>
            <a:endParaRPr lang="da-DK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916833"/>
            <a:ext cx="10972800" cy="4209331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40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80531"/>
            <a:ext cx="10972800" cy="59228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headline</a:t>
            </a:r>
            <a:endParaRPr lang="da-DK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916833"/>
            <a:ext cx="10972800" cy="420933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30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ullet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80531"/>
            <a:ext cx="10972800" cy="59228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headline</a:t>
            </a:r>
            <a:endParaRPr lang="da-DK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916833"/>
            <a:ext cx="6350496" cy="417646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52118" y="1916832"/>
            <a:ext cx="4224469" cy="41764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67352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80532"/>
            <a:ext cx="10972800" cy="59228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headline</a:t>
            </a:r>
            <a:endParaRPr lang="da-DK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08235" y="4221088"/>
            <a:ext cx="1920213" cy="1800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Click icon to insert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39883" y="1916832"/>
            <a:ext cx="2976331" cy="280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Click icon to insert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235" y="1916832"/>
            <a:ext cx="3072341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Click icon to insert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91477" y="3429000"/>
            <a:ext cx="3456384" cy="25922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Click icon to insert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15413" y="1916832"/>
            <a:ext cx="2112235" cy="13681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Click icon to insert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119669" y="1916832"/>
            <a:ext cx="1728192" cy="13681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Click icon to insert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883" y="4826664"/>
            <a:ext cx="2976331" cy="119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9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0688"/>
            <a:ext cx="12192000" cy="6237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5694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5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81942E-C698-1248-8881-E2545DF387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36087"/>
          </a:solidFill>
          <a:latin typeface="Albatros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654251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4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D50FD-C250-9148-931F-BB986EDAF6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7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36087"/>
          </a:solidFill>
          <a:latin typeface="Albatros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6542517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accent4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10B62-3D88-6149-9DE1-DE71C5728D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93" r:id="rId3"/>
    <p:sldLayoutId id="2147483691" r:id="rId4"/>
    <p:sldLayoutId id="2147483692" r:id="rId5"/>
    <p:sldLayoutId id="2147483684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36087"/>
          </a:solidFill>
          <a:latin typeface="Albatros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654251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4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A8D6D35-BF37-4811-8C34-EECDB15902E2}" type="datetimeFigureOut">
              <a:rPr lang="da-DK" smtClean="0"/>
              <a:pPr/>
              <a:t>06/09/2019</a:t>
            </a:fld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5680E-7209-0C48-A442-A3D8C6E5B2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5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36087"/>
          </a:solidFill>
          <a:latin typeface="Albatros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lbatros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95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927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246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30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61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icture Placeholder 5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0225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  <p:sp>
        <p:nvSpPr>
          <p:cNvPr id="13" name="Picture Placeholder 12"/>
          <p:cNvSpPr>
            <a:spLocks noGrp="1"/>
          </p:cNvSpPr>
          <p:nvPr>
            <p:ph type="pic" idx="12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idx="14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idx="15"/>
          </p:nvPr>
        </p:nvSpPr>
        <p:spPr/>
      </p:sp>
      <p:sp>
        <p:nvSpPr>
          <p:cNvPr id="17" name="Picture Placeholder 16"/>
          <p:cNvSpPr>
            <a:spLocks noGrp="1"/>
          </p:cNvSpPr>
          <p:nvPr>
            <p:ph type="pic" idx="16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535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1588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223517"/>
      </p:ext>
    </p:extLst>
  </p:cSld>
  <p:clrMapOvr>
    <a:masterClrMapping/>
  </p:clrMapOvr>
</p:sld>
</file>

<file path=ppt/theme/theme1.xml><?xml version="1.0" encoding="utf-8"?>
<a:theme xmlns:a="http://schemas.openxmlformats.org/drawingml/2006/main" name="PPT_presentation_DK_verdanafont_2014_1">
  <a:themeElements>
    <a:clrScheme name="Albatros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205867"/>
      </a:accent1>
      <a:accent2>
        <a:srgbClr val="C00000"/>
      </a:accent2>
      <a:accent3>
        <a:srgbClr val="92D050"/>
      </a:accent3>
      <a:accent4>
        <a:srgbClr val="458DB9"/>
      </a:accent4>
      <a:accent5>
        <a:srgbClr val="00B0F0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DK_verdanafont_2014_1 [Read-Only]" id="{7177D405-5402-4A30-BE69-D16362D9AB37}" vid="{A69B41E3-B888-4DE2-8212-6DD198D798F0}"/>
    </a:ext>
  </a:extLst>
</a:theme>
</file>

<file path=ppt/theme/theme2.xml><?xml version="1.0" encoding="utf-8"?>
<a:theme xmlns:a="http://schemas.openxmlformats.org/drawingml/2006/main" name="Chapter slide">
  <a:themeElements>
    <a:clrScheme name="Albatros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205867"/>
      </a:accent1>
      <a:accent2>
        <a:srgbClr val="C00000"/>
      </a:accent2>
      <a:accent3>
        <a:srgbClr val="92D050"/>
      </a:accent3>
      <a:accent4>
        <a:srgbClr val="458DB9"/>
      </a:accent4>
      <a:accent5>
        <a:srgbClr val="00B0F0"/>
      </a:accent5>
      <a:accent6>
        <a:srgbClr val="E36C09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DK_verdanafont_2014_1 [Read-Only]" id="{7177D405-5402-4A30-BE69-D16362D9AB37}" vid="{F069E70B-74F3-47E7-BF65-2748B59071EF}"/>
    </a:ext>
  </a:extLst>
</a:theme>
</file>

<file path=ppt/theme/theme3.xml><?xml version="1.0" encoding="utf-8"?>
<a:theme xmlns:a="http://schemas.openxmlformats.org/drawingml/2006/main" name="Slides">
  <a:themeElements>
    <a:clrScheme name="Albatros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205867"/>
      </a:accent1>
      <a:accent2>
        <a:srgbClr val="C00000"/>
      </a:accent2>
      <a:accent3>
        <a:srgbClr val="92D050"/>
      </a:accent3>
      <a:accent4>
        <a:srgbClr val="458DB9"/>
      </a:accent4>
      <a:accent5>
        <a:srgbClr val="00B0F0"/>
      </a:accent5>
      <a:accent6>
        <a:srgbClr val="E36C09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DK_verdanafont_2014_1 [Read-Only]" id="{7177D405-5402-4A30-BE69-D16362D9AB37}" vid="{720869AC-773D-4CF5-B1D3-DE3432B82881}"/>
    </a:ext>
  </a:extLst>
</a:theme>
</file>

<file path=ppt/theme/theme4.xml><?xml version="1.0" encoding="utf-8"?>
<a:theme xmlns:a="http://schemas.openxmlformats.org/drawingml/2006/main" name="1_Chapter slide">
  <a:themeElements>
    <a:clrScheme name="Albatros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205867"/>
      </a:accent1>
      <a:accent2>
        <a:srgbClr val="C00000"/>
      </a:accent2>
      <a:accent3>
        <a:srgbClr val="92D050"/>
      </a:accent3>
      <a:accent4>
        <a:srgbClr val="458DB9"/>
      </a:accent4>
      <a:accent5>
        <a:srgbClr val="00B0F0"/>
      </a:accent5>
      <a:accent6>
        <a:srgbClr val="E36C09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DK_verdanafont_2014_1 [Read-Only]" id="{7177D405-5402-4A30-BE69-D16362D9AB37}" vid="{E80049A6-93C8-4697-98F1-362CD423F4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PPT_presentation_DK_verdanafont_2014_1</Template>
  <TotalTime>8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Albatros Medium</vt:lpstr>
      <vt:lpstr>Arial</vt:lpstr>
      <vt:lpstr>Verdana</vt:lpstr>
      <vt:lpstr>PPT_presentation_DK_verdanafont_2014_1</vt:lpstr>
      <vt:lpstr>Chapter slide</vt:lpstr>
      <vt:lpstr>Slides</vt:lpstr>
      <vt:lpstr>1_Chapter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Brandt Kronborg, Albatros</dc:creator>
  <cp:lastModifiedBy>Sara Brandt Kronborg, Albatros</cp:lastModifiedBy>
  <cp:revision>1</cp:revision>
  <dcterms:created xsi:type="dcterms:W3CDTF">2019-09-06T11:22:45Z</dcterms:created>
  <dcterms:modified xsi:type="dcterms:W3CDTF">2019-09-06T11:31:05Z</dcterms:modified>
</cp:coreProperties>
</file>